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9"/>
  </p:notesMasterIdLst>
  <p:handoutMasterIdLst>
    <p:handoutMasterId r:id="rId30"/>
  </p:handoutMasterIdLst>
  <p:sldIdLst>
    <p:sldId id="256" r:id="rId12"/>
    <p:sldId id="1243" r:id="rId13"/>
    <p:sldId id="1246" r:id="rId14"/>
    <p:sldId id="1231" r:id="rId15"/>
    <p:sldId id="1232" r:id="rId16"/>
    <p:sldId id="1234" r:id="rId17"/>
    <p:sldId id="1240" r:id="rId18"/>
    <p:sldId id="632" r:id="rId19"/>
    <p:sldId id="1233" r:id="rId20"/>
    <p:sldId id="577" r:id="rId21"/>
    <p:sldId id="1236" r:id="rId22"/>
    <p:sldId id="1242" r:id="rId23"/>
    <p:sldId id="1244" r:id="rId24"/>
    <p:sldId id="1245" r:id="rId25"/>
    <p:sldId id="1239" r:id="rId26"/>
    <p:sldId id="1247" r:id="rId27"/>
    <p:sldId id="1248" r:id="rId28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440"/>
    <a:srgbClr val="007DC5"/>
    <a:srgbClr val="EEF3F7"/>
    <a:srgbClr val="2A3A49"/>
    <a:srgbClr val="64CFE4"/>
    <a:srgbClr val="EF6D3F"/>
    <a:srgbClr val="FF9900"/>
    <a:srgbClr val="BD1D27"/>
    <a:srgbClr val="232F3E"/>
    <a:srgbClr val="168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8" autoAdjust="0"/>
    <p:restoredTop sz="93879" autoAdjust="0"/>
  </p:normalViewPr>
  <p:slideViewPr>
    <p:cSldViewPr snapToGrid="0" snapToObjects="1">
      <p:cViewPr varScale="1">
        <p:scale>
          <a:sx n="142" d="100"/>
          <a:sy n="142" d="100"/>
        </p:scale>
        <p:origin x="68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4" r:id="rId3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12" Type="http://schemas.openxmlformats.org/officeDocument/2006/relationships/image" Target="../media/image37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tiff"/><Relationship Id="rId11" Type="http://schemas.openxmlformats.org/officeDocument/2006/relationships/image" Target="../media/image36.png"/><Relationship Id="rId5" Type="http://schemas.openxmlformats.org/officeDocument/2006/relationships/image" Target="../media/image30.tiff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580347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rgbClr val="007D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3ABFA-E4E9-4582-8FFD-86B12805F756}"/>
              </a:ext>
            </a:extLst>
          </p:cNvPr>
          <p:cNvGrpSpPr/>
          <p:nvPr/>
        </p:nvGrpSpPr>
        <p:grpSpPr>
          <a:xfrm>
            <a:off x="1499693" y="848497"/>
            <a:ext cx="5934205" cy="3725098"/>
            <a:chOff x="859886" y="1766181"/>
            <a:chExt cx="5934205" cy="3725098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 err="1">
                  <a:solidFill>
                    <a:schemeClr val="accent2"/>
                  </a:solidFill>
                </a:rPr>
                <a:t>uat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7884-EDE3-44B7-8320-85F306E2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AA774-A235-5244-ADEA-64C3F0E29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36" y="2372665"/>
            <a:ext cx="676656" cy="676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3A045-C241-D64E-B47A-DF0F789847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270" y="1002706"/>
            <a:ext cx="3584448" cy="676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A94B9-87A5-E54C-A40A-2B100DE069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07" y="994780"/>
            <a:ext cx="484632" cy="500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096F3-29AD-1C43-9650-596A64D47B93}"/>
              </a:ext>
            </a:extLst>
          </p:cNvPr>
          <p:cNvSpPr txBox="1"/>
          <p:nvPr/>
        </p:nvSpPr>
        <p:spPr>
          <a:xfrm>
            <a:off x="3337343" y="1524306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5F568-915C-2A43-83D9-F1D35B4DEA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49" y="1886406"/>
            <a:ext cx="1938528" cy="623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BE79A-C7F7-7B43-85DF-D76162C38A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230" y="2729255"/>
            <a:ext cx="1938528" cy="675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6F6BB-E746-EB47-971F-7F87CC8C610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230" y="3644215"/>
            <a:ext cx="1938528" cy="675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FAAFD-CFE4-2A4B-9AC2-5185C9078A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09" y="1166784"/>
            <a:ext cx="673235" cy="673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3297EA-E395-4542-8E58-EE9B94C8622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667" y="1166784"/>
            <a:ext cx="676656" cy="676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3BA52-9983-F744-9937-ABBF8A57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672" y="2364761"/>
            <a:ext cx="411480" cy="508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5CA24-3DB7-9047-893C-8350A7D0A812}"/>
              </a:ext>
            </a:extLst>
          </p:cNvPr>
          <p:cNvSpPr txBox="1"/>
          <p:nvPr/>
        </p:nvSpPr>
        <p:spPr>
          <a:xfrm>
            <a:off x="2484492" y="2916259"/>
            <a:ext cx="100584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US" sz="1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0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E079C2-660A-9549-AECA-2596C1B66F0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559" y="1069170"/>
            <a:ext cx="329184" cy="346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418859-927A-2C4B-A1F1-24C4978C160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233" y="1069170"/>
            <a:ext cx="329184" cy="3462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A5B5CE-A2C0-9A4D-B37D-D14C5079BC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365" y="1069170"/>
            <a:ext cx="329184" cy="346233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AD1122BF-9CB0-9C4D-9A92-A45CB50578C1}"/>
              </a:ext>
            </a:extLst>
          </p:cNvPr>
          <p:cNvSpPr/>
          <p:nvPr/>
        </p:nvSpPr>
        <p:spPr>
          <a:xfrm>
            <a:off x="6225471" y="1715468"/>
            <a:ext cx="2724346" cy="2894544"/>
          </a:xfrm>
          <a:prstGeom prst="frame">
            <a:avLst>
              <a:gd name="adj1" fmla="val 4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1258CA9-862F-4143-B375-7F8555F8ED39}"/>
              </a:ext>
            </a:extLst>
          </p:cNvPr>
          <p:cNvSpPr/>
          <p:nvPr/>
        </p:nvSpPr>
        <p:spPr>
          <a:xfrm>
            <a:off x="6225471" y="2618910"/>
            <a:ext cx="2724346" cy="1981523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5EF4ECB-E3FA-1046-92BD-0B4DD781D746}"/>
              </a:ext>
            </a:extLst>
          </p:cNvPr>
          <p:cNvSpPr/>
          <p:nvPr/>
        </p:nvSpPr>
        <p:spPr>
          <a:xfrm>
            <a:off x="6225471" y="858076"/>
            <a:ext cx="2724346" cy="3742357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9CB9604-B214-A841-B6C9-CB5B46544359}"/>
              </a:ext>
            </a:extLst>
          </p:cNvPr>
          <p:cNvSpPr/>
          <p:nvPr/>
        </p:nvSpPr>
        <p:spPr>
          <a:xfrm>
            <a:off x="3241425" y="861607"/>
            <a:ext cx="2189261" cy="882537"/>
          </a:xfrm>
          <a:prstGeom prst="frame">
            <a:avLst>
              <a:gd name="adj1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265420-D3B6-A546-9E9F-33B62DD2423A}"/>
              </a:ext>
            </a:extLst>
          </p:cNvPr>
          <p:cNvCxnSpPr>
            <a:stCxn id="11" idx="2"/>
          </p:cNvCxnSpPr>
          <p:nvPr/>
        </p:nvCxnSpPr>
        <p:spPr>
          <a:xfrm>
            <a:off x="848127" y="1840019"/>
            <a:ext cx="415065" cy="669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798D0-7419-2942-ABF4-C8BE557325AB}"/>
              </a:ext>
            </a:extLst>
          </p:cNvPr>
          <p:cNvCxnSpPr>
            <a:cxnSpLocks/>
          </p:cNvCxnSpPr>
          <p:nvPr/>
        </p:nvCxnSpPr>
        <p:spPr>
          <a:xfrm flipH="1">
            <a:off x="1604668" y="1744144"/>
            <a:ext cx="293463" cy="765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128396-52A6-ED41-BB4A-777E7EC057FB}"/>
              </a:ext>
            </a:extLst>
          </p:cNvPr>
          <p:cNvSpPr txBox="1"/>
          <p:nvPr/>
        </p:nvSpPr>
        <p:spPr>
          <a:xfrm>
            <a:off x="386403" y="1824318"/>
            <a:ext cx="6430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 Clone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F4F6D7-1B3D-C54F-B165-7C23F541DD1A}"/>
              </a:ext>
            </a:extLst>
          </p:cNvPr>
          <p:cNvSpPr txBox="1"/>
          <p:nvPr/>
        </p:nvSpPr>
        <p:spPr>
          <a:xfrm>
            <a:off x="1210799" y="1730797"/>
            <a:ext cx="7512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737046-1C37-4D42-A174-3F460F65D02C}"/>
              </a:ext>
            </a:extLst>
          </p:cNvPr>
          <p:cNvCxnSpPr>
            <a:cxnSpLocks/>
          </p:cNvCxnSpPr>
          <p:nvPr/>
        </p:nvCxnSpPr>
        <p:spPr>
          <a:xfrm>
            <a:off x="1767592" y="2656223"/>
            <a:ext cx="9473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5D007E-21AB-BB43-BD32-A4058D12A95A}"/>
              </a:ext>
            </a:extLst>
          </p:cNvPr>
          <p:cNvSpPr txBox="1"/>
          <p:nvPr/>
        </p:nvSpPr>
        <p:spPr>
          <a:xfrm>
            <a:off x="1733234" y="2667047"/>
            <a:ext cx="9178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CLI</a:t>
            </a:r>
          </a:p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Stack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D26680-E8A9-4747-82FB-4C21F2821DE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987412" y="1444303"/>
            <a:ext cx="241456" cy="89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FD609F-A9A5-B349-8C80-D1CC7F2BA44E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193152" y="2198519"/>
            <a:ext cx="2842416" cy="42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126249-30C6-3F4B-91E8-DE1547FB5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193152" y="2618910"/>
            <a:ext cx="2842417" cy="906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DB3A880-8C77-C549-B262-8E74EA8524D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69" y="3351689"/>
            <a:ext cx="305519" cy="348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7E99F-A724-1940-8983-612FA05095C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68" y="2024373"/>
            <a:ext cx="305519" cy="3482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C984A3-0938-F043-9E92-5B7CF0D056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108" y="1096011"/>
            <a:ext cx="305519" cy="34829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BF9D0-E95B-5F46-87AC-63EC76CC6B9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724916" y="1744144"/>
            <a:ext cx="2611140" cy="840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9F1E62-6B69-6D48-B77F-175D30246330}"/>
              </a:ext>
            </a:extLst>
          </p:cNvPr>
          <p:cNvSpPr txBox="1"/>
          <p:nvPr/>
        </p:nvSpPr>
        <p:spPr>
          <a:xfrm>
            <a:off x="2023654" y="1961672"/>
            <a:ext cx="7512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 Push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6A4E3-EBDE-452C-A019-F705BE56C5AC}"/>
              </a:ext>
            </a:extLst>
          </p:cNvPr>
          <p:cNvSpPr/>
          <p:nvPr/>
        </p:nvSpPr>
        <p:spPr>
          <a:xfrm>
            <a:off x="962943" y="4169979"/>
            <a:ext cx="34067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https://github.com/xebialabs/AWSWebinar</a:t>
            </a:r>
          </a:p>
        </p:txBody>
      </p:sp>
    </p:spTree>
    <p:extLst>
      <p:ext uri="{BB962C8B-B14F-4D97-AF65-F5344CB8AC3E}">
        <p14:creationId xmlns:p14="http://schemas.microsoft.com/office/powerpoint/2010/main" val="41962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3" grpId="0" animBg="1"/>
      <p:bldP spid="24" grpId="0" animBg="1"/>
      <p:bldP spid="22" grpId="0" animBg="1"/>
      <p:bldP spid="25" grpId="0" animBg="1"/>
      <p:bldP spid="32" grpId="0"/>
      <p:bldP spid="33" grpId="0"/>
      <p:bldP spid="40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78174-54BE-4D9A-BF25-9DA16FA4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010"/>
          <a:stretch/>
        </p:blipFill>
        <p:spPr>
          <a:xfrm>
            <a:off x="409293" y="179109"/>
            <a:ext cx="8539373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033" y="92405"/>
            <a:ext cx="6674177" cy="5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3FCBB-6D08-4FC0-A5A0-C7874152F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1138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3FCBB-6D08-4FC0-A5A0-C7874152F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781" y="1344612"/>
            <a:ext cx="8021637" cy="1075859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E389B-1D03-4718-9DC3-31E506DC7612}"/>
              </a:ext>
            </a:extLst>
          </p:cNvPr>
          <p:cNvSpPr txBox="1"/>
          <p:nvPr/>
        </p:nvSpPr>
        <p:spPr>
          <a:xfrm>
            <a:off x="432533" y="2571750"/>
            <a:ext cx="6143077" cy="12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http://www.xebialabs.com/</a:t>
            </a:r>
          </a:p>
          <a:p>
            <a:r>
              <a:rPr lang="en-US" sz="2100" b="1" dirty="0"/>
              <a:t>https://aws.amazon.com/</a:t>
            </a:r>
            <a:endParaRPr lang="en-US" sz="1013" b="1" dirty="0"/>
          </a:p>
          <a:p>
            <a:endParaRPr lang="en-US" sz="1013" b="1" dirty="0"/>
          </a:p>
          <a:p>
            <a:r>
              <a:rPr lang="en-US" sz="2100" b="1" dirty="0"/>
              <a:t>https://github.com/xebialabs/AWSWebinar</a:t>
            </a:r>
          </a:p>
        </p:txBody>
      </p:sp>
    </p:spTree>
    <p:extLst>
      <p:ext uri="{BB962C8B-B14F-4D97-AF65-F5344CB8AC3E}">
        <p14:creationId xmlns:p14="http://schemas.microsoft.com/office/powerpoint/2010/main" val="276037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6E5F0-BA8A-448D-B25A-A268449F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Hosts</a:t>
            </a:r>
          </a:p>
        </p:txBody>
      </p:sp>
      <p:sp>
        <p:nvSpPr>
          <p:cNvPr id="8" name="Shape 424">
            <a:extLst>
              <a:ext uri="{FF2B5EF4-FFF2-40B4-BE49-F238E27FC236}">
                <a16:creationId xmlns:a16="http://schemas.microsoft.com/office/drawing/2014/main" id="{7E5DED17-7806-423D-B329-8177EB98FEE9}"/>
              </a:ext>
            </a:extLst>
          </p:cNvPr>
          <p:cNvSpPr txBox="1"/>
          <p:nvPr/>
        </p:nvSpPr>
        <p:spPr>
          <a:xfrm>
            <a:off x="5733454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Buntel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XebiaLabs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@tbuntel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1E35E-12BD-48CA-B91A-5F36BCD7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54" y="976585"/>
            <a:ext cx="1920240" cy="1920240"/>
          </a:xfrm>
          <a:prstGeom prst="rect">
            <a:avLst/>
          </a:prstGeom>
        </p:spPr>
      </p:pic>
      <p:sp>
        <p:nvSpPr>
          <p:cNvPr id="10" name="Shape 424">
            <a:extLst>
              <a:ext uri="{FF2B5EF4-FFF2-40B4-BE49-F238E27FC236}">
                <a16:creationId xmlns:a16="http://schemas.microsoft.com/office/drawing/2014/main" id="{CBFDD651-503D-401D-8ACE-DF8E545D23D5}"/>
              </a:ext>
            </a:extLst>
          </p:cNvPr>
          <p:cNvSpPr txBox="1"/>
          <p:nvPr/>
        </p:nvSpPr>
        <p:spPr>
          <a:xfrm>
            <a:off x="1094665" y="3027226"/>
            <a:ext cx="3733800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Jay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Yeras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Partner Solutions Architect AWS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B839B-8C45-3E47-BCF2-08299BBE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157" y="1100667"/>
            <a:ext cx="1956816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D5B4E-0E2B-40E2-81BA-38BE68114C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783" y="336171"/>
            <a:ext cx="6923800" cy="40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4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7707" y="195253"/>
            <a:ext cx="3108960" cy="4376747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26" y="195253"/>
            <a:ext cx="4072379" cy="573859"/>
          </a:xfrm>
        </p:spPr>
        <p:txBody>
          <a:bodyPr/>
          <a:lstStyle/>
          <a:p>
            <a:pPr algn="l"/>
            <a:r>
              <a:rPr lang="en-US" dirty="0"/>
              <a:t>Better and Better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D8411-CDA1-403F-A567-B1D5093D119D}"/>
              </a:ext>
            </a:extLst>
          </p:cNvPr>
          <p:cNvGrpSpPr/>
          <p:nvPr/>
        </p:nvGrpSpPr>
        <p:grpSpPr>
          <a:xfrm>
            <a:off x="1593130" y="1587628"/>
            <a:ext cx="2299590" cy="301658"/>
            <a:chOff x="1593130" y="1587628"/>
            <a:chExt cx="2299590" cy="3016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F4C237-81E8-436C-905D-E74FF5424ADC}"/>
                </a:ext>
              </a:extLst>
            </p:cNvPr>
            <p:cNvSpPr/>
            <p:nvPr/>
          </p:nvSpPr>
          <p:spPr>
            <a:xfrm>
              <a:off x="1593130" y="1587628"/>
              <a:ext cx="716437" cy="301658"/>
            </a:xfrm>
            <a:prstGeom prst="rect">
              <a:avLst/>
            </a:prstGeom>
            <a:solidFill>
              <a:srgbClr val="EF6D3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AF6CC-941D-47EE-8F2D-C81E5CC6654A}"/>
                </a:ext>
              </a:extLst>
            </p:cNvPr>
            <p:cNvSpPr txBox="1"/>
            <p:nvPr/>
          </p:nvSpPr>
          <p:spPr>
            <a:xfrm>
              <a:off x="2361532" y="1588416"/>
              <a:ext cx="15311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Deploy frequency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94B8E-2340-48E8-B135-51FA72D8986D}"/>
              </a:ext>
            </a:extLst>
          </p:cNvPr>
          <p:cNvGrpSpPr/>
          <p:nvPr/>
        </p:nvGrpSpPr>
        <p:grpSpPr>
          <a:xfrm>
            <a:off x="1593130" y="2084334"/>
            <a:ext cx="2665075" cy="301658"/>
            <a:chOff x="1593130" y="2030401"/>
            <a:chExt cx="2665075" cy="3016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0D09EE-ECB7-4C53-8475-4E73CB7408B2}"/>
                </a:ext>
              </a:extLst>
            </p:cNvPr>
            <p:cNvSpPr/>
            <p:nvPr/>
          </p:nvSpPr>
          <p:spPr>
            <a:xfrm>
              <a:off x="1593130" y="2030401"/>
              <a:ext cx="716437" cy="301658"/>
            </a:xfrm>
            <a:prstGeom prst="rect">
              <a:avLst/>
            </a:prstGeom>
            <a:solidFill>
              <a:srgbClr val="64CF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E7B994-8F89-44DB-9D0E-1E32F413CC84}"/>
                </a:ext>
              </a:extLst>
            </p:cNvPr>
            <p:cNvSpPr txBox="1"/>
            <p:nvPr/>
          </p:nvSpPr>
          <p:spPr>
            <a:xfrm>
              <a:off x="2361532" y="2031189"/>
              <a:ext cx="189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 time for changes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6633BF-68DB-4527-8EDE-F264940583BD}"/>
              </a:ext>
            </a:extLst>
          </p:cNvPr>
          <p:cNvGrpSpPr/>
          <p:nvPr/>
        </p:nvGrpSpPr>
        <p:grpSpPr>
          <a:xfrm>
            <a:off x="1593130" y="2581040"/>
            <a:ext cx="2713165" cy="301658"/>
            <a:chOff x="1593130" y="2573625"/>
            <a:chExt cx="2713165" cy="301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67611-62F8-405B-9E93-74C298240767}"/>
                </a:ext>
              </a:extLst>
            </p:cNvPr>
            <p:cNvSpPr/>
            <p:nvPr/>
          </p:nvSpPr>
          <p:spPr>
            <a:xfrm>
              <a:off x="1593130" y="2573625"/>
              <a:ext cx="716437" cy="301658"/>
            </a:xfrm>
            <a:prstGeom prst="rect">
              <a:avLst/>
            </a:prstGeom>
            <a:solidFill>
              <a:srgbClr val="8BC44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D66DA-DF9D-4ED1-B8B2-10AFBF4DE7B2}"/>
                </a:ext>
              </a:extLst>
            </p:cNvPr>
            <p:cNvSpPr txBox="1"/>
            <p:nvPr/>
          </p:nvSpPr>
          <p:spPr>
            <a:xfrm>
              <a:off x="2361532" y="2574413"/>
              <a:ext cx="1944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to restore service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E0F68F-F24E-4C6D-BFB6-F5E545C4C8A6}"/>
              </a:ext>
            </a:extLst>
          </p:cNvPr>
          <p:cNvGrpSpPr/>
          <p:nvPr/>
        </p:nvGrpSpPr>
        <p:grpSpPr>
          <a:xfrm>
            <a:off x="1593130" y="3077746"/>
            <a:ext cx="2174556" cy="301658"/>
            <a:chOff x="1593130" y="3077746"/>
            <a:chExt cx="2174556" cy="3016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F439CB-1A92-4F16-AA62-B7986C97ECD1}"/>
                </a:ext>
              </a:extLst>
            </p:cNvPr>
            <p:cNvSpPr/>
            <p:nvPr/>
          </p:nvSpPr>
          <p:spPr>
            <a:xfrm>
              <a:off x="1593130" y="3077746"/>
              <a:ext cx="716437" cy="301658"/>
            </a:xfrm>
            <a:prstGeom prst="rect">
              <a:avLst/>
            </a:prstGeom>
            <a:solidFill>
              <a:srgbClr val="2A3A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A261F-6D13-40AC-8975-F4C881AC8064}"/>
                </a:ext>
              </a:extLst>
            </p:cNvPr>
            <p:cNvSpPr txBox="1"/>
            <p:nvPr/>
          </p:nvSpPr>
          <p:spPr>
            <a:xfrm>
              <a:off x="2361532" y="3078534"/>
              <a:ext cx="140615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fail rate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6B033-20E3-405B-A191-29B27F3546FB}"/>
              </a:ext>
            </a:extLst>
          </p:cNvPr>
          <p:cNvSpPr/>
          <p:nvPr/>
        </p:nvSpPr>
        <p:spPr>
          <a:xfrm>
            <a:off x="4899199" y="195253"/>
            <a:ext cx="1399352" cy="121961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pPr marL="214313" indent="-214313"/>
            <a:r>
              <a:rPr lang="en-US" sz="2000" dirty="0"/>
              <a:t>Compliance </a:t>
            </a:r>
          </a:p>
          <a:p>
            <a:pPr marL="214313" indent="-214313"/>
            <a:r>
              <a:rPr lang="en-US" sz="2000" dirty="0"/>
              <a:t>Visibility</a:t>
            </a:r>
          </a:p>
          <a:p>
            <a:pPr marL="214313" indent="-214313"/>
            <a:r>
              <a:rPr lang="en-US" sz="2000" dirty="0"/>
              <a:t>Maintainability</a:t>
            </a:r>
          </a:p>
          <a:p>
            <a:pPr marL="214313" indent="-214313"/>
            <a:r>
              <a:rPr lang="en-US" sz="2000" dirty="0"/>
              <a:t>Repeatability</a:t>
            </a:r>
          </a:p>
          <a:p>
            <a:pPr marL="214313" indent="-214313"/>
            <a:r>
              <a:rPr lang="en-US" sz="2000" dirty="0"/>
              <a:t>Technical and Non-technical Participants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24416</TotalTime>
  <Words>370</Words>
  <Application>Microsoft Office PowerPoint</Application>
  <PresentationFormat>On-screen Show (16:9)</PresentationFormat>
  <Paragraphs>108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.AppleSystemUIFont</vt:lpstr>
      <vt:lpstr>Amazon Ember</vt:lpstr>
      <vt:lpstr>Arial</vt:lpstr>
      <vt:lpstr>Calibri</vt:lpstr>
      <vt:lpstr>Helvetica</vt:lpstr>
      <vt:lpstr>Helvetica Light</vt:lpstr>
      <vt:lpstr>Open Sans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Your Hosts</vt:lpstr>
      <vt:lpstr>PowerPoint Presentation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Scaling Challenges</vt:lpstr>
      <vt:lpstr>PowerPoint Presentation</vt:lpstr>
      <vt:lpstr>The DevOps Platform for the Enterprise</vt:lpstr>
      <vt:lpstr>AWS SUPPORT IN PLATFORM 8.2</vt:lpstr>
      <vt:lpstr>Workflow</vt:lpstr>
      <vt:lpstr>PowerPoint Presentation</vt:lpstr>
      <vt:lpstr>PowerPoint Presentation</vt:lpstr>
      <vt:lpstr>PowerPoint Presentation</vt:lpstr>
      <vt:lpstr>PowerPoint Presentation</vt:lpstr>
    </vt:vector>
  </TitlesOfParts>
  <Company>Perficient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Tim Buntel</cp:lastModifiedBy>
  <cp:revision>804</cp:revision>
  <cp:lastPrinted>2016-07-06T17:22:17Z</cp:lastPrinted>
  <dcterms:created xsi:type="dcterms:W3CDTF">2014-10-20T14:45:52Z</dcterms:created>
  <dcterms:modified xsi:type="dcterms:W3CDTF">2018-09-13T13:29:46Z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